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unknown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96663"/>
              <a:satOff val="-16428"/>
              <a:lumOff val="3004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635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276" y="-96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532663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>
            <a:spLocks noGrp="1"/>
          </p:cNvSpPr>
          <p:nvPr>
            <p:ph type="title"/>
          </p:nvPr>
        </p:nvSpPr>
        <p:spPr>
          <a:xfrm>
            <a:off x="762000" y="2463800"/>
            <a:ext cx="11480800" cy="25400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1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62000" y="5156200"/>
            <a:ext cx="11480800" cy="863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王大明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2400" b="1" i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–王大明</a:t>
            </a:r>
          </a:p>
        </p:txBody>
      </p:sp>
      <p:sp>
        <p:nvSpPr>
          <p:cNvPr id="94" name="「在此輸入名言語錄。」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736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3600" b="1">
                <a:solidFill>
                  <a:srgbClr val="FFFFFF"/>
                </a:solidFill>
                <a:effectLst>
                  <a:outerShdw blurRad="50800" dist="25400" dir="5400000" rotWithShape="0">
                    <a:srgbClr val="020202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「在此輸入名言語錄。」</a:t>
            </a:r>
          </a:p>
        </p:txBody>
      </p:sp>
      <p:sp>
        <p:nvSpPr>
          <p:cNvPr id="95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影像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影像"/>
          <p:cNvSpPr>
            <a:spLocks noGrp="1"/>
          </p:cNvSpPr>
          <p:nvPr>
            <p:ph type="pic" idx="13"/>
          </p:nvPr>
        </p:nvSpPr>
        <p:spPr>
          <a:xfrm>
            <a:off x="1104900" y="758938"/>
            <a:ext cx="10795000" cy="5943601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大標題文字"/>
          <p:cNvSpPr txBox="1">
            <a:spLocks noGrp="1"/>
          </p:cNvSpPr>
          <p:nvPr>
            <p:ph type="title"/>
          </p:nvPr>
        </p:nvSpPr>
        <p:spPr>
          <a:xfrm>
            <a:off x="762000" y="6883400"/>
            <a:ext cx="11480800" cy="10795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22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62000" y="8128000"/>
            <a:ext cx="11480800" cy="91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大標題文字"/>
          <p:cNvSpPr txBox="1">
            <a:spLocks noGrp="1"/>
          </p:cNvSpPr>
          <p:nvPr>
            <p:ph type="title"/>
          </p:nvPr>
        </p:nvSpPr>
        <p:spPr>
          <a:xfrm>
            <a:off x="762000" y="3517900"/>
            <a:ext cx="11480800" cy="2717800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1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影像"/>
          <p:cNvSpPr>
            <a:spLocks noGrp="1"/>
          </p:cNvSpPr>
          <p:nvPr>
            <p:ph type="pic" sz="half" idx="13"/>
          </p:nvPr>
        </p:nvSpPr>
        <p:spPr>
          <a:xfrm>
            <a:off x="6654800" y="419100"/>
            <a:ext cx="5588000" cy="86487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大標題文字"/>
          <p:cNvSpPr txBox="1">
            <a:spLocks noGrp="1"/>
          </p:cNvSpPr>
          <p:nvPr>
            <p:ph type="title"/>
          </p:nvPr>
        </p:nvSpPr>
        <p:spPr>
          <a:xfrm>
            <a:off x="762000" y="419100"/>
            <a:ext cx="5384800" cy="4597400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大標題文字</a:t>
            </a:r>
          </a:p>
        </p:txBody>
      </p:sp>
      <p:sp>
        <p:nvSpPr>
          <p:cNvPr id="40" name="內文層級一…"/>
          <p:cNvSpPr txBox="1">
            <a:spLocks noGrp="1"/>
          </p:cNvSpPr>
          <p:nvPr>
            <p:ph type="body" sz="quarter" idx="1"/>
          </p:nvPr>
        </p:nvSpPr>
        <p:spPr>
          <a:xfrm>
            <a:off x="762000" y="5245100"/>
            <a:ext cx="5384800" cy="3810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2400">
                <a:solidFill>
                  <a:srgbClr val="FFFFFF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9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7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影像"/>
          <p:cNvSpPr>
            <a:spLocks noGrp="1"/>
          </p:cNvSpPr>
          <p:nvPr>
            <p:ph type="pic" sz="half" idx="13"/>
          </p:nvPr>
        </p:nvSpPr>
        <p:spPr>
          <a:xfrm>
            <a:off x="6654800" y="2374900"/>
            <a:ext cx="5588000" cy="68072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7" name="內文層級一…"/>
          <p:cNvSpPr txBox="1">
            <a:spLocks noGrp="1"/>
          </p:cNvSpPr>
          <p:nvPr>
            <p:ph type="body" sz="half" idx="1"/>
          </p:nvPr>
        </p:nvSpPr>
        <p:spPr>
          <a:xfrm>
            <a:off x="762000" y="2374900"/>
            <a:ext cx="5384800" cy="68072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>
                <a:srgbClr val="EBEBEB"/>
              </a:buClr>
              <a:defRPr sz="2800"/>
            </a:lvl1pPr>
            <a:lvl2pPr marL="685800" indent="-342900">
              <a:spcBef>
                <a:spcPts val="3200"/>
              </a:spcBef>
              <a:buClr>
                <a:srgbClr val="EBEBEB"/>
              </a:buClr>
              <a:defRPr sz="2800"/>
            </a:lvl2pPr>
            <a:lvl3pPr marL="1028700" indent="-342900">
              <a:spcBef>
                <a:spcPts val="3200"/>
              </a:spcBef>
              <a:buClr>
                <a:srgbClr val="EBEBEB"/>
              </a:buClr>
              <a:defRPr sz="2800"/>
            </a:lvl3pPr>
            <a:lvl4pPr marL="1371600" indent="-342900">
              <a:spcBef>
                <a:spcPts val="3200"/>
              </a:spcBef>
              <a:buClr>
                <a:srgbClr val="EBEBEB"/>
              </a:buClr>
              <a:defRPr sz="2800"/>
            </a:lvl4pPr>
            <a:lvl5pPr marL="1714500" indent="-342900">
              <a:spcBef>
                <a:spcPts val="3200"/>
              </a:spcBef>
              <a:buClr>
                <a:srgbClr val="EBEBEB"/>
              </a:buClr>
              <a:defRPr sz="28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內文層級一…"/>
          <p:cNvSpPr txBox="1">
            <a:spLocks noGrp="1"/>
          </p:cNvSpPr>
          <p:nvPr>
            <p:ph type="body" idx="1"/>
          </p:nvPr>
        </p:nvSpPr>
        <p:spPr>
          <a:xfrm>
            <a:off x="762000" y="965200"/>
            <a:ext cx="11480800" cy="7823200"/>
          </a:xfrm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影像"/>
          <p:cNvSpPr>
            <a:spLocks noGrp="1"/>
          </p:cNvSpPr>
          <p:nvPr>
            <p:ph type="pic" sz="quarter" idx="13"/>
          </p:nvPr>
        </p:nvSpPr>
        <p:spPr>
          <a:xfrm>
            <a:off x="6680200" y="5626100"/>
            <a:ext cx="5588000" cy="34417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影像"/>
          <p:cNvSpPr>
            <a:spLocks noGrp="1"/>
          </p:cNvSpPr>
          <p:nvPr>
            <p:ph type="pic" sz="half" idx="14"/>
          </p:nvPr>
        </p:nvSpPr>
        <p:spPr>
          <a:xfrm>
            <a:off x="6680200" y="419100"/>
            <a:ext cx="5588000" cy="49149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影像"/>
          <p:cNvSpPr>
            <a:spLocks noGrp="1"/>
          </p:cNvSpPr>
          <p:nvPr>
            <p:ph type="pic" sz="half" idx="15"/>
          </p:nvPr>
        </p:nvSpPr>
        <p:spPr>
          <a:xfrm>
            <a:off x="762000" y="419100"/>
            <a:ext cx="5588000" cy="86487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>
            <a:spLocks noGrp="1"/>
          </p:cNvSpPr>
          <p:nvPr>
            <p:ph type="title"/>
          </p:nvPr>
        </p:nvSpPr>
        <p:spPr>
          <a:xfrm>
            <a:off x="762000" y="203200"/>
            <a:ext cx="11480800" cy="214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大標題文字</a:t>
            </a:r>
          </a:p>
        </p:txBody>
      </p:sp>
      <p:sp>
        <p:nvSpPr>
          <p:cNvPr id="3" name="內文層級一…"/>
          <p:cNvSpPr txBox="1">
            <a:spLocks noGrp="1"/>
          </p:cNvSpPr>
          <p:nvPr>
            <p:ph type="body" idx="1"/>
          </p:nvPr>
        </p:nvSpPr>
        <p:spPr>
          <a:xfrm>
            <a:off x="762000" y="2413000"/>
            <a:ext cx="11480800" cy="6362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515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ln>
            <a:noFill/>
          </a:ln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4064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400" b="0" i="0" u="none" strike="noStrike" cap="none" spc="0" baseline="0">
          <a:ln>
            <a:noFill/>
          </a:ln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8128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400" b="0" i="0" u="none" strike="noStrike" cap="none" spc="0" baseline="0">
          <a:ln>
            <a:noFill/>
          </a:ln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12192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400" b="0" i="0" u="none" strike="noStrike" cap="none" spc="0" baseline="0">
          <a:ln>
            <a:noFill/>
          </a:ln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16256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400" b="0" i="0" u="none" strike="noStrike" cap="none" spc="0" baseline="0">
          <a:ln>
            <a:noFill/>
          </a:ln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20320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400" b="0" i="0" u="none" strike="noStrike" cap="none" spc="0" baseline="0">
          <a:ln>
            <a:noFill/>
          </a:ln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24384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400" b="0" i="0" u="none" strike="noStrike" cap="none" spc="0" baseline="0">
          <a:ln>
            <a:noFill/>
          </a:ln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28448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400" b="0" i="0" u="none" strike="noStrike" cap="none" spc="0" baseline="0">
          <a:ln>
            <a:noFill/>
          </a:ln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32512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400" b="0" i="0" u="none" strike="noStrike" cap="none" spc="0" baseline="0">
          <a:ln>
            <a:noFill/>
          </a:ln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3657600" marR="0" indent="-406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400" b="0" i="0" u="none" strike="noStrike" cap="none" spc="0" baseline="0">
          <a:ln>
            <a:noFill/>
          </a:ln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移動應用開發 期末匯報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r>
              <a:t>移動應用開發 期末匯報</a:t>
            </a:r>
          </a:p>
        </p:txBody>
      </p:sp>
      <p:sp>
        <p:nvSpPr>
          <p:cNvPr id="120" name="第22組 J201702005 李俊毅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r>
              <a:t>第22組 J201702005 李俊毅</a:t>
            </a:r>
          </a:p>
        </p:txBody>
      </p:sp>
      <p:pic>
        <p:nvPicPr>
          <p:cNvPr id="121" name="影像" descr="影像"/>
          <p:cNvPicPr>
            <a:picLocks noChangeAspect="1"/>
          </p:cNvPicPr>
          <p:nvPr/>
        </p:nvPicPr>
        <p:blipFill>
          <a:blip r:embed="rId2">
            <a:alphaModFix amt="11505"/>
            <a:extLst/>
          </a:blip>
          <a:srcRect l="19818" t="7696" r="23471" b="7304"/>
          <a:stretch>
            <a:fillRect/>
          </a:stretch>
        </p:blipFill>
        <p:spPr>
          <a:xfrm>
            <a:off x="8717462" y="6172199"/>
            <a:ext cx="3732571" cy="37258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6" h="21540" extrusionOk="0">
                <a:moveTo>
                  <a:pt x="10921" y="5"/>
                </a:moveTo>
                <a:cubicBezTo>
                  <a:pt x="9068" y="-55"/>
                  <a:pt x="7166" y="409"/>
                  <a:pt x="5677" y="1286"/>
                </a:cubicBezTo>
                <a:cubicBezTo>
                  <a:pt x="5572" y="1347"/>
                  <a:pt x="5443" y="1418"/>
                  <a:pt x="5390" y="1444"/>
                </a:cubicBezTo>
                <a:cubicBezTo>
                  <a:pt x="5235" y="1520"/>
                  <a:pt x="4765" y="1844"/>
                  <a:pt x="4689" y="1928"/>
                </a:cubicBezTo>
                <a:cubicBezTo>
                  <a:pt x="4650" y="1971"/>
                  <a:pt x="4603" y="2006"/>
                  <a:pt x="4584" y="2006"/>
                </a:cubicBezTo>
                <a:cubicBezTo>
                  <a:pt x="4564" y="2006"/>
                  <a:pt x="4435" y="2109"/>
                  <a:pt x="4299" y="2233"/>
                </a:cubicBezTo>
                <a:cubicBezTo>
                  <a:pt x="4163" y="2358"/>
                  <a:pt x="3983" y="2496"/>
                  <a:pt x="3896" y="2538"/>
                </a:cubicBezTo>
                <a:cubicBezTo>
                  <a:pt x="3644" y="2662"/>
                  <a:pt x="2738" y="3584"/>
                  <a:pt x="2337" y="4126"/>
                </a:cubicBezTo>
                <a:cubicBezTo>
                  <a:pt x="2109" y="4435"/>
                  <a:pt x="1684" y="5063"/>
                  <a:pt x="1689" y="5085"/>
                </a:cubicBezTo>
                <a:cubicBezTo>
                  <a:pt x="1692" y="5098"/>
                  <a:pt x="1641" y="5175"/>
                  <a:pt x="1576" y="5257"/>
                </a:cubicBezTo>
                <a:cubicBezTo>
                  <a:pt x="1441" y="5429"/>
                  <a:pt x="1289" y="5725"/>
                  <a:pt x="1288" y="5819"/>
                </a:cubicBezTo>
                <a:cubicBezTo>
                  <a:pt x="1287" y="5855"/>
                  <a:pt x="1268" y="5893"/>
                  <a:pt x="1246" y="5907"/>
                </a:cubicBezTo>
                <a:cubicBezTo>
                  <a:pt x="1225" y="5920"/>
                  <a:pt x="1218" y="5945"/>
                  <a:pt x="1228" y="5962"/>
                </a:cubicBezTo>
                <a:cubicBezTo>
                  <a:pt x="1238" y="5978"/>
                  <a:pt x="1212" y="6023"/>
                  <a:pt x="1171" y="6060"/>
                </a:cubicBezTo>
                <a:cubicBezTo>
                  <a:pt x="1129" y="6098"/>
                  <a:pt x="1095" y="6155"/>
                  <a:pt x="1095" y="6189"/>
                </a:cubicBezTo>
                <a:cubicBezTo>
                  <a:pt x="1095" y="6222"/>
                  <a:pt x="1053" y="6318"/>
                  <a:pt x="1001" y="6402"/>
                </a:cubicBezTo>
                <a:cubicBezTo>
                  <a:pt x="950" y="6486"/>
                  <a:pt x="908" y="6600"/>
                  <a:pt x="907" y="6657"/>
                </a:cubicBezTo>
                <a:cubicBezTo>
                  <a:pt x="906" y="6720"/>
                  <a:pt x="876" y="6777"/>
                  <a:pt x="829" y="6801"/>
                </a:cubicBezTo>
                <a:cubicBezTo>
                  <a:pt x="788" y="6824"/>
                  <a:pt x="758" y="6853"/>
                  <a:pt x="763" y="6868"/>
                </a:cubicBezTo>
                <a:cubicBezTo>
                  <a:pt x="774" y="6902"/>
                  <a:pt x="684" y="7206"/>
                  <a:pt x="627" y="7327"/>
                </a:cubicBezTo>
                <a:cubicBezTo>
                  <a:pt x="605" y="7376"/>
                  <a:pt x="589" y="7456"/>
                  <a:pt x="593" y="7506"/>
                </a:cubicBezTo>
                <a:cubicBezTo>
                  <a:pt x="597" y="7555"/>
                  <a:pt x="583" y="7606"/>
                  <a:pt x="563" y="7618"/>
                </a:cubicBezTo>
                <a:cubicBezTo>
                  <a:pt x="544" y="7630"/>
                  <a:pt x="538" y="7665"/>
                  <a:pt x="550" y="7696"/>
                </a:cubicBezTo>
                <a:cubicBezTo>
                  <a:pt x="561" y="7727"/>
                  <a:pt x="551" y="7777"/>
                  <a:pt x="527" y="7806"/>
                </a:cubicBezTo>
                <a:cubicBezTo>
                  <a:pt x="502" y="7836"/>
                  <a:pt x="476" y="7941"/>
                  <a:pt x="467" y="8040"/>
                </a:cubicBezTo>
                <a:cubicBezTo>
                  <a:pt x="458" y="8139"/>
                  <a:pt x="431" y="8241"/>
                  <a:pt x="410" y="8267"/>
                </a:cubicBezTo>
                <a:cubicBezTo>
                  <a:pt x="388" y="8294"/>
                  <a:pt x="375" y="8330"/>
                  <a:pt x="380" y="8348"/>
                </a:cubicBezTo>
                <a:cubicBezTo>
                  <a:pt x="393" y="8396"/>
                  <a:pt x="330" y="8985"/>
                  <a:pt x="309" y="9020"/>
                </a:cubicBezTo>
                <a:cubicBezTo>
                  <a:pt x="299" y="9037"/>
                  <a:pt x="267" y="9031"/>
                  <a:pt x="240" y="9009"/>
                </a:cubicBezTo>
                <a:cubicBezTo>
                  <a:pt x="161" y="8943"/>
                  <a:pt x="141" y="9054"/>
                  <a:pt x="119" y="9635"/>
                </a:cubicBezTo>
                <a:cubicBezTo>
                  <a:pt x="103" y="10029"/>
                  <a:pt x="83" y="10186"/>
                  <a:pt x="41" y="10234"/>
                </a:cubicBezTo>
                <a:cubicBezTo>
                  <a:pt x="8" y="10271"/>
                  <a:pt x="-8" y="10335"/>
                  <a:pt x="4" y="10385"/>
                </a:cubicBezTo>
                <a:cubicBezTo>
                  <a:pt x="16" y="10433"/>
                  <a:pt x="37" y="10797"/>
                  <a:pt x="50" y="11195"/>
                </a:cubicBezTo>
                <a:cubicBezTo>
                  <a:pt x="74" y="11928"/>
                  <a:pt x="116" y="12358"/>
                  <a:pt x="190" y="12565"/>
                </a:cubicBezTo>
                <a:cubicBezTo>
                  <a:pt x="212" y="12628"/>
                  <a:pt x="254" y="12809"/>
                  <a:pt x="281" y="12966"/>
                </a:cubicBezTo>
                <a:cubicBezTo>
                  <a:pt x="365" y="13436"/>
                  <a:pt x="416" y="13663"/>
                  <a:pt x="467" y="13785"/>
                </a:cubicBezTo>
                <a:cubicBezTo>
                  <a:pt x="494" y="13849"/>
                  <a:pt x="538" y="14003"/>
                  <a:pt x="563" y="14127"/>
                </a:cubicBezTo>
                <a:cubicBezTo>
                  <a:pt x="589" y="14252"/>
                  <a:pt x="633" y="14396"/>
                  <a:pt x="662" y="14449"/>
                </a:cubicBezTo>
                <a:cubicBezTo>
                  <a:pt x="752" y="14612"/>
                  <a:pt x="868" y="14908"/>
                  <a:pt x="868" y="14979"/>
                </a:cubicBezTo>
                <a:cubicBezTo>
                  <a:pt x="868" y="15015"/>
                  <a:pt x="902" y="15078"/>
                  <a:pt x="944" y="15116"/>
                </a:cubicBezTo>
                <a:cubicBezTo>
                  <a:pt x="986" y="15154"/>
                  <a:pt x="1019" y="15203"/>
                  <a:pt x="1019" y="15226"/>
                </a:cubicBezTo>
                <a:cubicBezTo>
                  <a:pt x="1019" y="15250"/>
                  <a:pt x="1053" y="15337"/>
                  <a:pt x="1095" y="15419"/>
                </a:cubicBezTo>
                <a:cubicBezTo>
                  <a:pt x="1137" y="15501"/>
                  <a:pt x="1171" y="15584"/>
                  <a:pt x="1171" y="15603"/>
                </a:cubicBezTo>
                <a:cubicBezTo>
                  <a:pt x="1171" y="15621"/>
                  <a:pt x="1219" y="15698"/>
                  <a:pt x="1278" y="15775"/>
                </a:cubicBezTo>
                <a:cubicBezTo>
                  <a:pt x="1337" y="15851"/>
                  <a:pt x="1408" y="15970"/>
                  <a:pt x="1434" y="16036"/>
                </a:cubicBezTo>
                <a:cubicBezTo>
                  <a:pt x="1461" y="16103"/>
                  <a:pt x="1516" y="16186"/>
                  <a:pt x="1556" y="16222"/>
                </a:cubicBezTo>
                <a:cubicBezTo>
                  <a:pt x="1596" y="16258"/>
                  <a:pt x="1627" y="16317"/>
                  <a:pt x="1627" y="16355"/>
                </a:cubicBezTo>
                <a:cubicBezTo>
                  <a:pt x="1627" y="16393"/>
                  <a:pt x="1666" y="16459"/>
                  <a:pt x="1712" y="16502"/>
                </a:cubicBezTo>
                <a:cubicBezTo>
                  <a:pt x="1757" y="16545"/>
                  <a:pt x="1796" y="16611"/>
                  <a:pt x="1799" y="16649"/>
                </a:cubicBezTo>
                <a:cubicBezTo>
                  <a:pt x="1804" y="16723"/>
                  <a:pt x="2025" y="17039"/>
                  <a:pt x="2424" y="17544"/>
                </a:cubicBezTo>
                <a:cubicBezTo>
                  <a:pt x="2893" y="18136"/>
                  <a:pt x="4052" y="19234"/>
                  <a:pt x="4528" y="19537"/>
                </a:cubicBezTo>
                <a:cubicBezTo>
                  <a:pt x="4616" y="19593"/>
                  <a:pt x="4723" y="19668"/>
                  <a:pt x="4765" y="19705"/>
                </a:cubicBezTo>
                <a:cubicBezTo>
                  <a:pt x="5012" y="19921"/>
                  <a:pt x="6124" y="20518"/>
                  <a:pt x="6777" y="20786"/>
                </a:cubicBezTo>
                <a:cubicBezTo>
                  <a:pt x="7880" y="21238"/>
                  <a:pt x="9031" y="21458"/>
                  <a:pt x="10637" y="21522"/>
                </a:cubicBezTo>
                <a:cubicBezTo>
                  <a:pt x="11044" y="21538"/>
                  <a:pt x="11403" y="21545"/>
                  <a:pt x="11434" y="21536"/>
                </a:cubicBezTo>
                <a:cubicBezTo>
                  <a:pt x="11492" y="21519"/>
                  <a:pt x="12262" y="21410"/>
                  <a:pt x="12404" y="21398"/>
                </a:cubicBezTo>
                <a:cubicBezTo>
                  <a:pt x="12446" y="21395"/>
                  <a:pt x="12499" y="21379"/>
                  <a:pt x="12523" y="21364"/>
                </a:cubicBezTo>
                <a:cubicBezTo>
                  <a:pt x="12547" y="21348"/>
                  <a:pt x="12712" y="21322"/>
                  <a:pt x="12888" y="21304"/>
                </a:cubicBezTo>
                <a:cubicBezTo>
                  <a:pt x="13063" y="21286"/>
                  <a:pt x="13242" y="21252"/>
                  <a:pt x="13286" y="21228"/>
                </a:cubicBezTo>
                <a:cubicBezTo>
                  <a:pt x="13331" y="21205"/>
                  <a:pt x="13459" y="21167"/>
                  <a:pt x="13571" y="21144"/>
                </a:cubicBezTo>
                <a:cubicBezTo>
                  <a:pt x="14114" y="21031"/>
                  <a:pt x="14982" y="20695"/>
                  <a:pt x="15521" y="20391"/>
                </a:cubicBezTo>
                <a:cubicBezTo>
                  <a:pt x="15646" y="20320"/>
                  <a:pt x="15867" y="20203"/>
                  <a:pt x="16014" y="20129"/>
                </a:cubicBezTo>
                <a:cubicBezTo>
                  <a:pt x="16374" y="19947"/>
                  <a:pt x="16907" y="19588"/>
                  <a:pt x="17245" y="19299"/>
                </a:cubicBezTo>
                <a:cubicBezTo>
                  <a:pt x="17398" y="19167"/>
                  <a:pt x="17593" y="19011"/>
                  <a:pt x="17680" y="18952"/>
                </a:cubicBezTo>
                <a:cubicBezTo>
                  <a:pt x="17985" y="18748"/>
                  <a:pt x="18579" y="18156"/>
                  <a:pt x="18971" y="17663"/>
                </a:cubicBezTo>
                <a:cubicBezTo>
                  <a:pt x="19070" y="17538"/>
                  <a:pt x="19234" y="17334"/>
                  <a:pt x="19337" y="17209"/>
                </a:cubicBezTo>
                <a:cubicBezTo>
                  <a:pt x="19441" y="17083"/>
                  <a:pt x="19619" y="16841"/>
                  <a:pt x="19731" y="16674"/>
                </a:cubicBezTo>
                <a:cubicBezTo>
                  <a:pt x="19918" y="16397"/>
                  <a:pt x="20004" y="16247"/>
                  <a:pt x="20415" y="15476"/>
                </a:cubicBezTo>
                <a:cubicBezTo>
                  <a:pt x="20848" y="14663"/>
                  <a:pt x="21293" y="13300"/>
                  <a:pt x="21448" y="12315"/>
                </a:cubicBezTo>
                <a:cubicBezTo>
                  <a:pt x="21592" y="11402"/>
                  <a:pt x="21592" y="9997"/>
                  <a:pt x="21451" y="9155"/>
                </a:cubicBezTo>
                <a:cubicBezTo>
                  <a:pt x="21203" y="7685"/>
                  <a:pt x="20693" y="6250"/>
                  <a:pt x="20034" y="5184"/>
                </a:cubicBezTo>
                <a:cubicBezTo>
                  <a:pt x="19956" y="5058"/>
                  <a:pt x="19858" y="4899"/>
                  <a:pt x="19816" y="4828"/>
                </a:cubicBezTo>
                <a:cubicBezTo>
                  <a:pt x="19486" y="4272"/>
                  <a:pt x="18719" y="3322"/>
                  <a:pt x="18235" y="2869"/>
                </a:cubicBezTo>
                <a:cubicBezTo>
                  <a:pt x="17911" y="2566"/>
                  <a:pt x="17130" y="1987"/>
                  <a:pt x="16681" y="1717"/>
                </a:cubicBezTo>
                <a:cubicBezTo>
                  <a:pt x="16545" y="1635"/>
                  <a:pt x="16399" y="1547"/>
                  <a:pt x="16358" y="1522"/>
                </a:cubicBezTo>
                <a:cubicBezTo>
                  <a:pt x="16123" y="1380"/>
                  <a:pt x="15261" y="958"/>
                  <a:pt x="14941" y="829"/>
                </a:cubicBezTo>
                <a:cubicBezTo>
                  <a:pt x="14737" y="746"/>
                  <a:pt x="14450" y="630"/>
                  <a:pt x="14304" y="570"/>
                </a:cubicBezTo>
                <a:cubicBezTo>
                  <a:pt x="14158" y="509"/>
                  <a:pt x="13946" y="447"/>
                  <a:pt x="13834" y="434"/>
                </a:cubicBezTo>
                <a:cubicBezTo>
                  <a:pt x="13722" y="421"/>
                  <a:pt x="13610" y="396"/>
                  <a:pt x="13587" y="377"/>
                </a:cubicBezTo>
                <a:cubicBezTo>
                  <a:pt x="13563" y="358"/>
                  <a:pt x="13475" y="330"/>
                  <a:pt x="13392" y="315"/>
                </a:cubicBezTo>
                <a:cubicBezTo>
                  <a:pt x="13308" y="300"/>
                  <a:pt x="13215" y="284"/>
                  <a:pt x="13183" y="278"/>
                </a:cubicBezTo>
                <a:cubicBezTo>
                  <a:pt x="13152" y="273"/>
                  <a:pt x="13100" y="258"/>
                  <a:pt x="13069" y="246"/>
                </a:cubicBezTo>
                <a:cubicBezTo>
                  <a:pt x="13037" y="234"/>
                  <a:pt x="12944" y="215"/>
                  <a:pt x="12860" y="205"/>
                </a:cubicBezTo>
                <a:cubicBezTo>
                  <a:pt x="12776" y="195"/>
                  <a:pt x="12544" y="159"/>
                  <a:pt x="12344" y="127"/>
                </a:cubicBezTo>
                <a:cubicBezTo>
                  <a:pt x="11807" y="42"/>
                  <a:pt x="11632" y="29"/>
                  <a:pt x="10921" y="5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綜合用戶體驗意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綜合用戶體驗意見</a:t>
            </a:r>
            <a:endParaRPr dirty="0"/>
          </a:p>
        </p:txBody>
      </p:sp>
      <p:sp>
        <p:nvSpPr>
          <p:cNvPr id="146" name="每个界面没有一个返回按钮；…"/>
          <p:cNvSpPr txBox="1">
            <a:spLocks noGrp="1"/>
          </p:cNvSpPr>
          <p:nvPr>
            <p:ph type="body" idx="1"/>
          </p:nvPr>
        </p:nvSpPr>
        <p:spPr>
          <a:xfrm>
            <a:off x="762000" y="2413000"/>
            <a:ext cx="11480800" cy="6784280"/>
          </a:xfrm>
          <a:prstGeom prst="rect">
            <a:avLst/>
          </a:prstGeom>
        </p:spPr>
        <p:txBody>
          <a:bodyPr/>
          <a:lstStyle/>
          <a:p>
            <a:pPr marL="345440" indent="-345440" defTabSz="496570">
              <a:spcBef>
                <a:spcPts val="3500"/>
              </a:spcBef>
              <a:defRPr sz="2890">
                <a:effectLst>
                  <a:outerShdw blurRad="43180" dist="21590" dir="5400000" rotWithShape="0">
                    <a:srgbClr val="000000"/>
                  </a:outerShdw>
                </a:effectLst>
              </a:defRPr>
            </a:pPr>
            <a:r>
              <a:rPr lang="zh-CN" altLang="en-US" dirty="0"/>
              <a:t>计分界面做成横屏会更好，再增加暂停倒计时</a:t>
            </a:r>
            <a:r>
              <a:rPr lang="zh-CN" altLang="en-US" dirty="0" smtClean="0"/>
              <a:t>，到时候</a:t>
            </a:r>
            <a:r>
              <a:rPr lang="zh-CN" altLang="en-US" dirty="0"/>
              <a:t>就可以替代计分板了</a:t>
            </a:r>
            <a:endParaRPr lang="en-US" dirty="0"/>
          </a:p>
          <a:p>
            <a:pPr marL="345440" indent="-345440" defTabSz="496570">
              <a:spcBef>
                <a:spcPts val="3500"/>
              </a:spcBef>
              <a:defRPr sz="2890">
                <a:effectLst>
                  <a:outerShdw blurRad="43180" dist="21590" dir="5400000" rotWithShape="0">
                    <a:srgbClr val="000000"/>
                  </a:outerShdw>
                </a:effectLst>
              </a:defRPr>
            </a:pPr>
            <a:r>
              <a:rPr dirty="0" err="1" smtClean="0"/>
              <a:t>每个界面没有返回按钮</a:t>
            </a:r>
            <a:r>
              <a:rPr dirty="0"/>
              <a:t>；</a:t>
            </a:r>
          </a:p>
          <a:p>
            <a:pPr marL="345440" indent="-345440" defTabSz="496570">
              <a:spcBef>
                <a:spcPts val="3500"/>
              </a:spcBef>
              <a:defRPr sz="2890">
                <a:effectLst>
                  <a:outerShdw blurRad="43180" dist="21590" dir="5400000" rotWithShape="0">
                    <a:srgbClr val="000000"/>
                  </a:outerShdw>
                </a:effectLst>
              </a:defRPr>
            </a:pPr>
            <a:r>
              <a:rPr dirty="0" err="1"/>
              <a:t>安排位置那里只有六个队员没有替补队员</a:t>
            </a:r>
            <a:r>
              <a:rPr dirty="0"/>
              <a:t>；</a:t>
            </a:r>
          </a:p>
          <a:p>
            <a:pPr marL="345440" indent="-345440" defTabSz="496570">
              <a:spcBef>
                <a:spcPts val="3500"/>
              </a:spcBef>
              <a:defRPr sz="2890">
                <a:effectLst>
                  <a:outerShdw blurRad="43180" dist="21590" dir="5400000" rotWithShape="0">
                    <a:srgbClr val="000000"/>
                  </a:outerShdw>
                </a:effectLst>
              </a:defRPr>
            </a:pPr>
            <a:r>
              <a:rPr dirty="0" err="1"/>
              <a:t>主页面点击后是一个记分板有点突兀，可以做一个推送文章的主页面</a:t>
            </a:r>
            <a:endParaRPr dirty="0"/>
          </a:p>
          <a:p>
            <a:pPr marL="345440" indent="-345440" defTabSz="496570">
              <a:spcBef>
                <a:spcPts val="3500"/>
              </a:spcBef>
              <a:defRPr sz="2890">
                <a:effectLst>
                  <a:outerShdw blurRad="43180" dist="21590" dir="5400000" rotWithShape="0">
                    <a:srgbClr val="000000"/>
                  </a:outerShdw>
                </a:effectLst>
              </a:defRPr>
            </a:pPr>
            <a:r>
              <a:rPr dirty="0" err="1" smtClean="0"/>
              <a:t>颜色</a:t>
            </a:r>
            <a:r>
              <a:rPr lang="zh-CN" altLang="en-US" dirty="0"/>
              <a:t>有点突兀</a:t>
            </a:r>
            <a:r>
              <a:rPr dirty="0" err="1" smtClean="0"/>
              <a:t>可以调整的好一点</a:t>
            </a:r>
            <a:r>
              <a:rPr dirty="0"/>
              <a:t>；</a:t>
            </a:r>
          </a:p>
          <a:p>
            <a:pPr marL="345440" indent="-345440" defTabSz="496570">
              <a:spcBef>
                <a:spcPts val="3500"/>
              </a:spcBef>
              <a:defRPr sz="2890">
                <a:effectLst>
                  <a:outerShdw blurRad="43180" dist="21590" dir="5400000" rotWithShape="0">
                    <a:srgbClr val="000000"/>
                  </a:outerShdw>
                </a:effectLst>
              </a:defRPr>
            </a:pPr>
            <a:r>
              <a:rPr dirty="0" err="1"/>
              <a:t>功能的话比较齐全，能较好地满足用户需求</a:t>
            </a:r>
            <a:r>
              <a:rPr dirty="0"/>
              <a:t>；</a:t>
            </a:r>
          </a:p>
          <a:p>
            <a:pPr marL="345440" indent="-345440" defTabSz="496570">
              <a:spcBef>
                <a:spcPts val="3500"/>
              </a:spcBef>
              <a:defRPr sz="2890">
                <a:effectLst>
                  <a:outerShdw blurRad="43180" dist="21590" dir="5400000" rotWithShape="0">
                    <a:srgbClr val="000000"/>
                  </a:outerShdw>
                </a:effectLst>
              </a:defRPr>
            </a:pPr>
            <a:r>
              <a:rPr dirty="0" err="1"/>
              <a:t>添加的得分撤回的功能可以防止有些时候用户点错得分，非常人性化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謝謝大家…"/>
          <p:cNvSpPr txBox="1">
            <a:spLocks noGrp="1"/>
          </p:cNvSpPr>
          <p:nvPr>
            <p:ph type="title"/>
          </p:nvPr>
        </p:nvSpPr>
        <p:spPr>
          <a:xfrm>
            <a:off x="762000" y="2386955"/>
            <a:ext cx="11480800" cy="4979690"/>
          </a:xfrm>
          <a:prstGeom prst="rect">
            <a:avLst/>
          </a:prstGeom>
        </p:spPr>
        <p:txBody>
          <a:bodyPr/>
          <a:lstStyle/>
          <a:p>
            <a:pPr>
              <a:defRPr sz="7200"/>
            </a:pPr>
            <a:r>
              <a:t>謝謝大家</a:t>
            </a:r>
          </a:p>
          <a:p>
            <a:pPr>
              <a:defRPr sz="7200"/>
            </a:pPr>
            <a:r>
              <a:t>祝大家期末考</a:t>
            </a:r>
          </a:p>
          <a:p>
            <a:pPr>
              <a:defRPr sz="7200">
                <a:effectLst/>
              </a:defRPr>
            </a:pPr>
            <a:r>
              <a:t>All Plass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目錄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目錄</a:t>
            </a:r>
          </a:p>
        </p:txBody>
      </p:sp>
      <p:sp>
        <p:nvSpPr>
          <p:cNvPr id="124" name="ＵＩ介紹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ＵＩ介紹</a:t>
            </a:r>
          </a:p>
          <a:p>
            <a:pPr>
              <a:defRPr>
                <a:effectLst/>
              </a:defRPr>
            </a:pPr>
            <a:r>
              <a:t>作品展示</a:t>
            </a:r>
          </a:p>
          <a:p>
            <a:pPr>
              <a:defRPr>
                <a:effectLst/>
              </a:defRPr>
            </a:pPr>
            <a:r>
              <a:t>設計難點</a:t>
            </a:r>
          </a:p>
          <a:p>
            <a:pPr>
              <a:defRPr>
                <a:effectLst/>
              </a:defRPr>
            </a:pPr>
            <a:r>
              <a:t>體驗心得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r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creenshot_1515131384.png" descr="Screenshot_1515131384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7016353" y="419100"/>
            <a:ext cx="4864894" cy="8648700"/>
          </a:xfrm>
          <a:prstGeom prst="rect">
            <a:avLst/>
          </a:prstGeom>
        </p:spPr>
      </p:pic>
      <p:sp>
        <p:nvSpPr>
          <p:cNvPr id="127" name="主頁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主頁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 thruBlk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Screenshot_1515131459.png" descr="Screenshot_1515131459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7016353" y="425450"/>
            <a:ext cx="4864894" cy="8648700"/>
          </a:xfrm>
          <a:prstGeom prst="rect">
            <a:avLst/>
          </a:prstGeom>
        </p:spPr>
      </p:pic>
      <p:sp>
        <p:nvSpPr>
          <p:cNvPr id="130" name="第一個功能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r>
              <a:t>第一個功能</a:t>
            </a:r>
          </a:p>
          <a:p>
            <a:pPr>
              <a:defRPr>
                <a:effectLst/>
              </a:defRPr>
            </a:pPr>
            <a:r>
              <a:t>計分器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Screenshot_1515132803.png" descr="Screenshot_1515132803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7016353" y="425450"/>
            <a:ext cx="4864894" cy="8648700"/>
          </a:xfrm>
          <a:prstGeom prst="rect">
            <a:avLst/>
          </a:prstGeom>
        </p:spPr>
      </p:pic>
      <p:sp>
        <p:nvSpPr>
          <p:cNvPr id="133" name="第二個功能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r>
              <a:t>第二個功能</a:t>
            </a:r>
          </a:p>
          <a:p>
            <a:pPr>
              <a:defRPr>
                <a:effectLst/>
              </a:defRPr>
            </a:pPr>
            <a:r>
              <a:t>戰術板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creenshot_1515131870.png" descr="Screenshot_1515131870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7016353" y="425450"/>
            <a:ext cx="4864894" cy="8648700"/>
          </a:xfrm>
          <a:prstGeom prst="rect">
            <a:avLst/>
          </a:prstGeom>
        </p:spPr>
      </p:pic>
      <p:sp>
        <p:nvSpPr>
          <p:cNvPr id="136" name="第三個功能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r>
              <a:t>第三個功能</a:t>
            </a:r>
          </a:p>
          <a:p>
            <a:pPr>
              <a:defRPr>
                <a:effectLst/>
              </a:defRPr>
            </a:pPr>
            <a:r>
              <a:t>看教學視頻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spd="fast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設計難點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設計難點</a:t>
            </a:r>
          </a:p>
        </p:txBody>
      </p:sp>
      <p:sp>
        <p:nvSpPr>
          <p:cNvPr id="139" name="在類裡面做一個layou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r>
              <a:t>在類裡面做一個layout</a:t>
            </a:r>
          </a:p>
          <a:p>
            <a:pPr>
              <a:defRPr>
                <a:effectLst/>
              </a:defRPr>
            </a:pPr>
            <a:r>
              <a:t>水平、垂直移動</a:t>
            </a:r>
          </a:p>
        </p:txBody>
      </p:sp>
    </p:spTree>
  </p:cSld>
  <p:clrMapOvr>
    <a:masterClrMapping/>
  </p:clrMapOvr>
  <p:transition spd="slow">
    <p:check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影像" descr="影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500" y="838200"/>
            <a:ext cx="12877800" cy="8077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prism dir="r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1.mov" descr="1.mov"/>
          <p:cNvPicPr>
            <a:picLocks noGrp="1"/>
          </p:cNvPicPr>
          <p:nvPr>
            <p:ph type="pic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082332" y="198987"/>
            <a:ext cx="4840136" cy="9355626"/>
          </a:xfrm>
          <a:prstGeom prst="rect">
            <a:avLst/>
          </a:prstGeom>
        </p:spPr>
      </p:pic>
    </p:spTree>
  </p:cSld>
  <p:clrMapOvr>
    <a:masterClrMapping/>
  </p:clrMapOvr>
  <p:transition spd="slow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50000" fill="hold"/>
                                        <p:tgtEl>
                                          <p:spTgt spid="1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43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2">
  <a:themeElements>
    <a:clrScheme name="New_Template2">
      <a:dk1>
        <a:srgbClr val="C000EB"/>
      </a:dk1>
      <a:lt1>
        <a:srgbClr val="EBEBEB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3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3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69</Words>
  <Application>Microsoft Office PowerPoint</Application>
  <PresentationFormat>自定义</PresentationFormat>
  <Paragraphs>28</Paragraphs>
  <Slides>11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2" baseType="lpstr">
      <vt:lpstr>New_Template2</vt:lpstr>
      <vt:lpstr>移動應用開發 期末匯報</vt:lpstr>
      <vt:lpstr>目錄</vt:lpstr>
      <vt:lpstr>主頁</vt:lpstr>
      <vt:lpstr>第一個功能 計分器</vt:lpstr>
      <vt:lpstr>第二個功能 戰術板</vt:lpstr>
      <vt:lpstr>第三個功能 看教學視頻</vt:lpstr>
      <vt:lpstr>設計難點</vt:lpstr>
      <vt:lpstr>PowerPoint 演示文稿</vt:lpstr>
      <vt:lpstr>PowerPoint 演示文稿</vt:lpstr>
      <vt:lpstr>綜合用戶體驗意見</vt:lpstr>
      <vt:lpstr>謝謝大家 祝大家期末考 All Plass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移動應用開發 期末匯報</dc:title>
  <cp:lastModifiedBy>dbxxt</cp:lastModifiedBy>
  <cp:revision>2</cp:revision>
  <dcterms:modified xsi:type="dcterms:W3CDTF">2018-01-05T06:40:42Z</dcterms:modified>
</cp:coreProperties>
</file>